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8"/>
  </p:notesMasterIdLst>
  <p:handoutMasterIdLst>
    <p:handoutMasterId r:id="rId19"/>
  </p:handoutMasterIdLst>
  <p:sldIdLst>
    <p:sldId id="269" r:id="rId6"/>
    <p:sldId id="279" r:id="rId7"/>
    <p:sldId id="270" r:id="rId8"/>
    <p:sldId id="262" r:id="rId9"/>
    <p:sldId id="275" r:id="rId10"/>
    <p:sldId id="280" r:id="rId11"/>
    <p:sldId id="284" r:id="rId12"/>
    <p:sldId id="281" r:id="rId13"/>
    <p:sldId id="274" r:id="rId14"/>
    <p:sldId id="282" r:id="rId15"/>
    <p:sldId id="28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07" autoAdjust="0"/>
  </p:normalViewPr>
  <p:slideViewPr>
    <p:cSldViewPr snapToGrid="0" snapToObjects="1">
      <p:cViewPr varScale="1">
        <p:scale>
          <a:sx n="110" d="100"/>
          <a:sy n="110" d="100"/>
        </p:scale>
        <p:origin x="1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-API-Sprint-July-2020" TargetMode="External"/><Relationship Id="rId2" Type="http://schemas.openxmlformats.org/officeDocument/2006/relationships/hyperlink" Target="https://gitter.im/opengeospatial/OGC-API-Sprint-July-202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OGC-API-Sprint-July-2020/issues" TargetMode="External"/><Relationship Id="rId5" Type="http://schemas.openxmlformats.org/officeDocument/2006/relationships/hyperlink" Target="https://github.com/opengeospatial/OGC-API-Maps/issues" TargetMode="External"/><Relationship Id="rId4" Type="http://schemas.openxmlformats.org/officeDocument/2006/relationships/hyperlink" Target="https://github.com/opengeospatial/OGC-API-Map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573239"/>
            <a:ext cx="6217708" cy="195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OGC API – Maps Sprint</a:t>
            </a:r>
            <a:r>
              <a:rPr lang="en-US" sz="32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endParaRPr lang="en-US" sz="32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153003" y="2580099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29th, 2020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89B3C3-33C0-0046-BF94-5175BA2A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27" y="1043383"/>
            <a:ext cx="10351625" cy="52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https://gitter.im/opengeospatial/OGC-API-Sprint-July-2020</a:t>
            </a:r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https://github.com/opengeospatial/OGC-API-Sprint-July-2020</a:t>
            </a:r>
            <a:endParaRPr lang="en-US" dirty="0"/>
          </a:p>
          <a:p>
            <a:pPr lvl="1"/>
            <a:r>
              <a:rPr lang="en-US" dirty="0"/>
              <a:t>Specification repo </a:t>
            </a:r>
            <a:r>
              <a:rPr lang="en-US" dirty="0">
                <a:hlinkClick r:id="rId4"/>
              </a:rPr>
              <a:t>https://github.com/opengeospatial/OGC-API-Maps</a:t>
            </a:r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Specification issues </a:t>
            </a:r>
            <a:r>
              <a:rPr lang="en-US" dirty="0">
                <a:hlinkClick r:id="rId5"/>
              </a:rPr>
              <a:t>https://github.com/opengeospatial/OGC-API-Maps/issues</a:t>
            </a:r>
            <a:endParaRPr lang="en-US" dirty="0"/>
          </a:p>
          <a:p>
            <a:pPr lvl="1"/>
            <a:r>
              <a:rPr lang="en-US" dirty="0"/>
              <a:t>Sprint issues </a:t>
            </a:r>
            <a:r>
              <a:rPr lang="en-US" dirty="0">
                <a:hlinkClick r:id="rId6"/>
              </a:rPr>
              <a:t>https://github.com/opengeospatial/OGC-API-Sprint-July-2020/issues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Motivation for the Sprint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OGC API - Maps draft specification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Description of sprint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invites you to the OGC API – Maps Sprint being held virtually on:</a:t>
            </a:r>
          </a:p>
          <a:p>
            <a:pPr lvl="1"/>
            <a:r>
              <a:rPr lang="en-US" dirty="0"/>
              <a:t>Day 1: Tuesday 28 July from 09:00am to 05:30pm EDT.</a:t>
            </a:r>
          </a:p>
          <a:p>
            <a:pPr lvl="1"/>
            <a:r>
              <a:rPr lang="en-US" dirty="0"/>
              <a:t>Day 2: Wednesday 29 July from 09:00am to 05:00pm EDT.</a:t>
            </a:r>
          </a:p>
          <a:p>
            <a:endParaRPr lang="en-US" dirty="0"/>
          </a:p>
          <a:p>
            <a:r>
              <a:rPr lang="en-US" dirty="0"/>
              <a:t>What is an OGC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4351338"/>
          </a:xfrm>
        </p:spPr>
        <p:txBody>
          <a:bodyPr/>
          <a:lstStyle/>
          <a:p>
            <a:r>
              <a:rPr lang="en-US" dirty="0"/>
              <a:t>The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non-traditional geospatial developer communities</a:t>
            </a:r>
          </a:p>
          <a:p>
            <a:endParaRPr lang="en-US" dirty="0"/>
          </a:p>
          <a:p>
            <a:r>
              <a:rPr lang="en-US" dirty="0"/>
              <a:t>Maps continue to be key decision-making support tools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2882096"/>
            <a:ext cx="10515600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Maps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Specification development</a:t>
            </a:r>
          </a:p>
          <a:p>
            <a:pPr lvl="1"/>
            <a:r>
              <a:rPr lang="en-US" dirty="0"/>
              <a:t>API implementation and testing, using </a:t>
            </a:r>
            <a:r>
              <a:rPr lang="en-US" dirty="0" err="1"/>
              <a:t>OpenAPI</a:t>
            </a:r>
            <a:r>
              <a:rPr lang="en-US" dirty="0"/>
              <a:t> 3.0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FF998-BC9A-4240-A1FD-24D92BA31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B6B62F-AB48-4854-B756-64469A43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Schedule: July 28th, 2020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CB7526-1587-7F46-9485-60BF2C5D4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01" y="990021"/>
            <a:ext cx="9096920" cy="58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8225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2878</TotalTime>
  <Words>438</Words>
  <Application>Microsoft Macintosh PowerPoint</Application>
  <PresentationFormat>Widescreen</PresentationFormat>
  <Paragraphs>77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Overview of the draft specification</vt:lpstr>
      <vt:lpstr>Sprint Description</vt:lpstr>
      <vt:lpstr>Sprint Schedule: July 28th, 2020</vt:lpstr>
      <vt:lpstr>Sprint Schedule: July 29th, 2020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157</cp:revision>
  <dcterms:created xsi:type="dcterms:W3CDTF">2020-04-17T22:01:33Z</dcterms:created>
  <dcterms:modified xsi:type="dcterms:W3CDTF">2020-07-21T07:17:22Z</dcterms:modified>
</cp:coreProperties>
</file>